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wner" initials="o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59" autoAdjust="0"/>
    <p:restoredTop sz="86355" autoAdjust="0"/>
  </p:normalViewPr>
  <p:slideViewPr>
    <p:cSldViewPr>
      <p:cViewPr varScale="1">
        <p:scale>
          <a:sx n="62" d="100"/>
          <a:sy n="62" d="100"/>
        </p:scale>
        <p:origin x="-136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3" d="100"/>
          <a:sy n="33" d="100"/>
        </p:scale>
        <p:origin x="-2268" y="-84"/>
      </p:cViewPr>
      <p:guideLst>
        <p:guide orient="horz" pos="3110"/>
        <p:guide pos="2141"/>
      </p:guideLst>
    </p:cSldViewPr>
  </p:notesViewPr>
  <p:gridSpacing cx="73736200" cy="73736200"/>
</p:viewPr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1.png"/><Relationship Id="rId1" Type="http://schemas.openxmlformats.org/officeDocument/2006/relationships/image" Target="../media/image8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64EF7-7CD0-47BD-B198-5568FC19BA8C}">
      <dsp:nvSpPr>
        <dsp:cNvPr id="0" name=""/>
        <dsp:cNvSpPr/>
      </dsp:nvSpPr>
      <dsp:spPr>
        <a:xfrm>
          <a:off x="-5312763" y="-813628"/>
          <a:ext cx="6326256" cy="6326256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02831-4941-4A0C-9E7D-37F2C3592BF4}">
      <dsp:nvSpPr>
        <dsp:cNvPr id="0" name=""/>
        <dsp:cNvSpPr/>
      </dsp:nvSpPr>
      <dsp:spPr>
        <a:xfrm>
          <a:off x="530617" y="361259"/>
          <a:ext cx="6947966" cy="7228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3797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Latar Belakang</a:t>
          </a:r>
          <a:endParaRPr lang="en-US" sz="2900" kern="1200" dirty="0"/>
        </a:p>
      </dsp:txBody>
      <dsp:txXfrm>
        <a:off x="530617" y="361259"/>
        <a:ext cx="6947966" cy="722894"/>
      </dsp:txXfrm>
    </dsp:sp>
    <dsp:sp modelId="{A775C78A-B11F-4ED1-BB9D-E6CD0BB81EA7}">
      <dsp:nvSpPr>
        <dsp:cNvPr id="0" name=""/>
        <dsp:cNvSpPr/>
      </dsp:nvSpPr>
      <dsp:spPr>
        <a:xfrm>
          <a:off x="78808" y="270897"/>
          <a:ext cx="903617" cy="90361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65D1FC-6F69-49B5-AEBA-2EA818CD5632}">
      <dsp:nvSpPr>
        <dsp:cNvPr id="0" name=""/>
        <dsp:cNvSpPr/>
      </dsp:nvSpPr>
      <dsp:spPr>
        <a:xfrm>
          <a:off x="945069" y="1445788"/>
          <a:ext cx="6533515" cy="72289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3797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Definisi</a:t>
          </a:r>
          <a:r>
            <a:rPr lang="en-GB" sz="2900" kern="1200" dirty="0" smtClean="0"/>
            <a:t> </a:t>
          </a:r>
          <a:r>
            <a:rPr lang="en-GB" sz="2900" kern="1200" dirty="0" err="1" smtClean="0"/>
            <a:t>dan</a:t>
          </a:r>
          <a:r>
            <a:rPr lang="id-ID" sz="2900" kern="1200" dirty="0" smtClean="0"/>
            <a:t> Karakteristik </a:t>
          </a:r>
          <a:endParaRPr lang="en-US" sz="2900" kern="1200" dirty="0"/>
        </a:p>
      </dsp:txBody>
      <dsp:txXfrm>
        <a:off x="945069" y="1445788"/>
        <a:ext cx="6533515" cy="722894"/>
      </dsp:txXfrm>
    </dsp:sp>
    <dsp:sp modelId="{5F2C9546-5D1B-44A3-A728-4D952DA945C3}">
      <dsp:nvSpPr>
        <dsp:cNvPr id="0" name=""/>
        <dsp:cNvSpPr/>
      </dsp:nvSpPr>
      <dsp:spPr>
        <a:xfrm>
          <a:off x="493260" y="1355426"/>
          <a:ext cx="903617" cy="90361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BEF4BA-BDBD-4E61-8918-A88025AEB701}">
      <dsp:nvSpPr>
        <dsp:cNvPr id="0" name=""/>
        <dsp:cNvSpPr/>
      </dsp:nvSpPr>
      <dsp:spPr>
        <a:xfrm>
          <a:off x="945069" y="2530317"/>
          <a:ext cx="6533515" cy="72289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3797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Produk Asuransi Mikro yang Sudah Ada</a:t>
          </a:r>
          <a:endParaRPr lang="en-US" sz="2900" kern="1200" dirty="0"/>
        </a:p>
      </dsp:txBody>
      <dsp:txXfrm>
        <a:off x="945069" y="2530317"/>
        <a:ext cx="6533515" cy="722894"/>
      </dsp:txXfrm>
    </dsp:sp>
    <dsp:sp modelId="{6E54ABA7-CF71-4E1F-9D5A-782913B05610}">
      <dsp:nvSpPr>
        <dsp:cNvPr id="0" name=""/>
        <dsp:cNvSpPr/>
      </dsp:nvSpPr>
      <dsp:spPr>
        <a:xfrm>
          <a:off x="493260" y="2439955"/>
          <a:ext cx="903617" cy="90361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D2FDF8-4E81-4DCF-82BA-B6DE9ABE1AFB}">
      <dsp:nvSpPr>
        <dsp:cNvPr id="0" name=""/>
        <dsp:cNvSpPr/>
      </dsp:nvSpPr>
      <dsp:spPr>
        <a:xfrm>
          <a:off x="530617" y="3614846"/>
          <a:ext cx="6947966" cy="7228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3797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Program Pengembangan</a:t>
          </a:r>
          <a:endParaRPr lang="en-US" sz="2900" kern="1200" dirty="0"/>
        </a:p>
      </dsp:txBody>
      <dsp:txXfrm>
        <a:off x="530617" y="3614846"/>
        <a:ext cx="6947966" cy="722894"/>
      </dsp:txXfrm>
    </dsp:sp>
    <dsp:sp modelId="{793BB10E-0DC0-4D68-9FD1-2C659A0FF300}">
      <dsp:nvSpPr>
        <dsp:cNvPr id="0" name=""/>
        <dsp:cNvSpPr/>
      </dsp:nvSpPr>
      <dsp:spPr>
        <a:xfrm>
          <a:off x="78808" y="3524484"/>
          <a:ext cx="903617" cy="90361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049" cy="493278"/>
          </a:xfrm>
          <a:prstGeom prst="rect">
            <a:avLst/>
          </a:prstGeom>
        </p:spPr>
        <p:txBody>
          <a:bodyPr vert="horz" wrap="square" lIns="90200" tIns="45100" rIns="90200" bIns="4510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105" y="0"/>
            <a:ext cx="2945049" cy="493278"/>
          </a:xfrm>
          <a:prstGeom prst="rect">
            <a:avLst/>
          </a:prstGeom>
        </p:spPr>
        <p:txBody>
          <a:bodyPr vert="horz" wrap="square" lIns="90200" tIns="45100" rIns="90200" bIns="4510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 charset="0"/>
                <a:ea typeface="ＭＳ Ｐゴシック" charset="-128"/>
              </a:defRPr>
            </a:lvl1pPr>
          </a:lstStyle>
          <a:p>
            <a:pPr>
              <a:defRPr/>
            </a:pPr>
            <a:fld id="{09B74ECD-1FF9-4C7C-A488-5FFCDD837619}" type="datetime1">
              <a:rPr lang="en-US"/>
              <a:pPr>
                <a:defRPr/>
              </a:pPr>
              <a:t>11/23/2014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9235"/>
            <a:ext cx="2945049" cy="493278"/>
          </a:xfrm>
          <a:prstGeom prst="rect">
            <a:avLst/>
          </a:prstGeom>
        </p:spPr>
        <p:txBody>
          <a:bodyPr vert="horz" wrap="square" lIns="90200" tIns="45100" rIns="90200" bIns="4510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105" y="9379235"/>
            <a:ext cx="2945049" cy="493278"/>
          </a:xfrm>
          <a:prstGeom prst="rect">
            <a:avLst/>
          </a:prstGeom>
        </p:spPr>
        <p:txBody>
          <a:bodyPr vert="horz" wrap="square" lIns="90200" tIns="45100" rIns="90200" bIns="4510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 charset="0"/>
                <a:ea typeface="ＭＳ Ｐゴシック" charset="-128"/>
              </a:defRPr>
            </a:lvl1pPr>
          </a:lstStyle>
          <a:p>
            <a:pPr>
              <a:defRPr/>
            </a:pPr>
            <a:fld id="{97F222D2-4D35-4750-9BFA-9300314A8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8143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574" cy="493278"/>
          </a:xfrm>
          <a:prstGeom prst="rect">
            <a:avLst/>
          </a:prstGeom>
        </p:spPr>
        <p:txBody>
          <a:bodyPr vert="horz" wrap="square" lIns="90829" tIns="45415" rIns="90829" bIns="454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582" y="0"/>
            <a:ext cx="2946574" cy="493278"/>
          </a:xfrm>
          <a:prstGeom prst="rect">
            <a:avLst/>
          </a:prstGeom>
        </p:spPr>
        <p:txBody>
          <a:bodyPr vert="horz" wrap="square" lIns="90829" tIns="45415" rIns="90829" bIns="454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30B2E109-E785-4B99-9344-BCCEDDE699FE}" type="datetime1">
              <a:rPr lang="en-US"/>
              <a:pPr>
                <a:defRPr/>
              </a:pPr>
              <a:t>11/23/2014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0829" tIns="45415" rIns="90829" bIns="4541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691356"/>
            <a:ext cx="5439358" cy="4441241"/>
          </a:xfrm>
          <a:prstGeom prst="rect">
            <a:avLst/>
          </a:prstGeom>
        </p:spPr>
        <p:txBody>
          <a:bodyPr vert="horz" wrap="square" lIns="90829" tIns="45415" rIns="90829" bIns="45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9235"/>
            <a:ext cx="2946574" cy="493278"/>
          </a:xfrm>
          <a:prstGeom prst="rect">
            <a:avLst/>
          </a:prstGeom>
        </p:spPr>
        <p:txBody>
          <a:bodyPr vert="horz" wrap="square" lIns="90829" tIns="45415" rIns="90829" bIns="454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582" y="9379235"/>
            <a:ext cx="2946574" cy="493278"/>
          </a:xfrm>
          <a:prstGeom prst="rect">
            <a:avLst/>
          </a:prstGeom>
        </p:spPr>
        <p:txBody>
          <a:bodyPr vert="horz" wrap="square" lIns="90829" tIns="45415" rIns="90829" bIns="454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E9E86C53-4323-4947-A0C1-65A3E0EA7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73300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5934</TotalTime>
  <Words>820</Words>
  <Application>Microsoft Office PowerPoint</Application>
  <PresentationFormat>On-screen Show (4:3)</PresentationFormat>
  <Paragraphs>112</Paragraphs>
  <Slides>17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Median</vt:lpstr>
      <vt:lpstr>Slide 1</vt:lpstr>
      <vt:lpstr>Pokok Bahasan</vt:lpstr>
      <vt:lpstr>Latar Belakang</vt:lpstr>
      <vt:lpstr>Definisi Asuransi Mikro</vt:lpstr>
      <vt:lpstr>Produk asuransi mikro</vt:lpstr>
      <vt:lpstr>Saluran distribusi asuransi mikro </vt:lpstr>
      <vt:lpstr>Produk Asuransi Mikro yang Ada</vt:lpstr>
      <vt:lpstr>Program Pengembangan</vt:lpstr>
      <vt:lpstr>Program Pengembangan</vt:lpstr>
      <vt:lpstr>Program Pengembangan</vt:lpstr>
      <vt:lpstr>Program Pengembangan</vt:lpstr>
      <vt:lpstr>Program Pengembangan</vt:lpstr>
      <vt:lpstr>Program Pengembangan</vt:lpstr>
      <vt:lpstr>Program Pengembangan</vt:lpstr>
      <vt:lpstr>Aktivitas Penunjang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Irham</cp:lastModifiedBy>
  <cp:revision>382</cp:revision>
  <cp:lastPrinted>2014-10-27T02:43:46Z</cp:lastPrinted>
  <dcterms:created xsi:type="dcterms:W3CDTF">2012-09-18T08:12:19Z</dcterms:created>
  <dcterms:modified xsi:type="dcterms:W3CDTF">2014-11-23T14:46:10Z</dcterms:modified>
</cp:coreProperties>
</file>